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2" r:id="rId1"/>
    <p:sldMasterId id="2147483679" r:id="rId2"/>
  </p:sldMasterIdLst>
  <p:notesMasterIdLst>
    <p:notesMasterId r:id="rId7"/>
  </p:notesMasterIdLst>
  <p:handoutMasterIdLst>
    <p:handoutMasterId r:id="rId8"/>
  </p:handoutMasterIdLst>
  <p:sldIdLst>
    <p:sldId id="2076136975" r:id="rId3"/>
    <p:sldId id="392" r:id="rId4"/>
    <p:sldId id="260" r:id="rId5"/>
    <p:sldId id="20761369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64C"/>
    <a:srgbClr val="00C749"/>
    <a:srgbClr val="135056"/>
    <a:srgbClr val="404040"/>
    <a:srgbClr val="EEEEEE"/>
    <a:srgbClr val="000000"/>
    <a:srgbClr val="30303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812"/>
  </p:normalViewPr>
  <p:slideViewPr>
    <p:cSldViewPr snapToGrid="0" snapToObjects="1">
      <p:cViewPr varScale="1">
        <p:scale>
          <a:sx n="128" d="100"/>
          <a:sy n="128" d="100"/>
        </p:scale>
        <p:origin x="4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2" d="100"/>
          <a:sy n="152" d="100"/>
        </p:scale>
        <p:origin x="49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6F76BA-D7BA-7142-9C9E-46D7B0AE9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A58FC-6F3A-9E41-B059-888197254B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093E4-B536-2948-B9CB-B40DF7DC4643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3945-ECE1-0C45-BD87-C7E59EC39A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33E2A-5317-7340-92DE-D6E086B73C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9CFA7-A1A1-FF4C-A13F-0D450D6C57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08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7912-96D5-1547-AE1F-A142F0C0CD91}" type="datetimeFigureOut">
              <a:rPr lang="en-US" smtClean="0"/>
              <a:t>10/18/23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B75C-BCCA-B34B-810A-B606FA621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3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8B75C-BCCA-B34B-810A-B606FA6213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2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preserve="1">
  <p:cSld name="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2B6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1" descr="onf-mark-white.png"/>
          <p:cNvPicPr preferRelativeResize="0"/>
          <p:nvPr/>
        </p:nvPicPr>
        <p:blipFill rotWithShape="1">
          <a:blip r:embed="rId2">
            <a:alphaModFix amt="7000"/>
          </a:blip>
          <a:srcRect/>
          <a:stretch/>
        </p:blipFill>
        <p:spPr>
          <a:xfrm>
            <a:off x="1665818" y="-1162050"/>
            <a:ext cx="8724900" cy="928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1" descr="ONF_DARK-BKG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7617" y="249766"/>
            <a:ext cx="2893483" cy="194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593575" y="2824223"/>
            <a:ext cx="11057768" cy="78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42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606270" y="3861464"/>
            <a:ext cx="11057772" cy="56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6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None/>
              <a:defRPr sz="2933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667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None/>
              <a:defRPr sz="24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None/>
              <a:defRPr sz="2400" b="0" i="0" u="none" strike="noStrike" cap="none">
                <a:solidFill>
                  <a:srgbClr val="94949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601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 userDrawn="1">
  <p:cSld name="7_Blank">
    <p:bg>
      <p:bgPr>
        <a:solidFill>
          <a:schemeClr val="bg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81294-24AB-6A19-8185-2477342BE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981" y="1504739"/>
            <a:ext cx="10993419" cy="4354196"/>
          </a:xfrm>
          <a:prstGeom prst="rect">
            <a:avLst/>
          </a:prstGeom>
        </p:spPr>
        <p:txBody>
          <a:bodyPr/>
          <a:lstStyle>
            <a:lvl1pPr marL="309026" indent="-309026">
              <a:buClr>
                <a:srgbClr val="005850"/>
              </a:buClr>
              <a:buFont typeface="Wingdings" pitchFamily="2" charset="2"/>
              <a:buChar char="§"/>
              <a:tabLst/>
              <a:defRPr sz="2400">
                <a:latin typeface="Montserrat" pitchFamily="2" charset="77"/>
              </a:defRPr>
            </a:lvl1pPr>
            <a:lvl2pPr marL="618051" indent="-279393">
              <a:buClr>
                <a:srgbClr val="005850"/>
              </a:buClr>
              <a:buSzPct val="100000"/>
              <a:buFont typeface="Wingdings" pitchFamily="2" charset="2"/>
              <a:buChar char="§"/>
              <a:tabLst/>
              <a:defRPr sz="2133">
                <a:latin typeface="Montserrat" pitchFamily="2" charset="77"/>
              </a:defRPr>
            </a:lvl2pPr>
            <a:lvl3pPr marL="918610" indent="-258227">
              <a:buClr>
                <a:srgbClr val="005850"/>
              </a:buClr>
              <a:buSzPct val="90000"/>
              <a:buFont typeface="Wingdings" pitchFamily="2" charset="2"/>
              <a:buChar char="§"/>
              <a:tabLst/>
              <a:defRPr sz="1867">
                <a:latin typeface="Montserrat" pitchFamily="2" charset="77"/>
              </a:defRPr>
            </a:lvl3pPr>
            <a:lvl4pPr marL="1227636" indent="-258227">
              <a:buClr>
                <a:srgbClr val="005850"/>
              </a:buClr>
              <a:buSzPct val="80000"/>
              <a:buFont typeface="Wingdings" pitchFamily="2" charset="2"/>
              <a:buChar char="§"/>
              <a:tabLst/>
              <a:defRPr sz="1600">
                <a:latin typeface="Montserrat" pitchFamily="2" charset="77"/>
              </a:defRPr>
            </a:lvl4pPr>
            <a:lvl5pPr marL="1526079" indent="-256111">
              <a:buClr>
                <a:srgbClr val="005850"/>
              </a:buClr>
              <a:buSzPct val="70000"/>
              <a:buFont typeface="Wingdings" pitchFamily="2" charset="2"/>
              <a:buChar char="§"/>
              <a:tabLst/>
              <a:defRPr sz="1467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331AEF-6F16-443D-78F7-F782787FC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62183"/>
            <a:ext cx="10972801" cy="93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49018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8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66533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6797" y="1440000"/>
            <a:ext cx="110784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80"/>
              </a:spcAft>
              <a:buFont typeface="Arial" pitchFamily="34" charset="0"/>
              <a:buNone/>
              <a:defRPr sz="182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8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7737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57491" y="1440000"/>
            <a:ext cx="11078400" cy="474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80">
                <a:solidFill>
                  <a:schemeClr val="tx2"/>
                </a:solidFill>
              </a:defRPr>
            </a:lvl1pPr>
            <a:lvl2pPr marL="599025" algn="l">
              <a:defRPr sz="1820">
                <a:solidFill>
                  <a:schemeClr val="tx2"/>
                </a:solidFill>
              </a:defRPr>
            </a:lvl2pPr>
            <a:lvl3pPr marL="898538" indent="-299513" algn="l">
              <a:defRPr sz="1560">
                <a:solidFill>
                  <a:schemeClr val="tx2"/>
                </a:solidFill>
              </a:defRPr>
            </a:lvl3pPr>
            <a:lvl4pPr marL="1198050" algn="l">
              <a:defRPr sz="1300">
                <a:solidFill>
                  <a:schemeClr val="tx2"/>
                </a:solidFill>
              </a:defRPr>
            </a:lvl4pPr>
            <a:lvl5pPr marL="1497563" algn="l">
              <a:defRPr sz="104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8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84883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6800" y="1440000"/>
            <a:ext cx="53472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80"/>
              </a:spcAft>
              <a:buFont typeface="Arial" pitchFamily="34" charset="0"/>
              <a:buNone/>
              <a:defRPr sz="182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288000" y="1440000"/>
            <a:ext cx="53472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80"/>
              </a:spcAft>
              <a:buNone/>
              <a:defRPr sz="1820" baseline="0">
                <a:solidFill>
                  <a:schemeClr val="tx2"/>
                </a:solidFill>
              </a:defRPr>
            </a:lvl1pPr>
            <a:lvl2pPr marL="0" indent="0">
              <a:spcAft>
                <a:spcPts val="780"/>
              </a:spcAft>
              <a:buNone/>
              <a:defRPr sz="182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8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1539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557492" y="1440000"/>
            <a:ext cx="5347200" cy="474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80">
                <a:solidFill>
                  <a:schemeClr val="tx2"/>
                </a:solidFill>
              </a:defRPr>
            </a:lvl1pPr>
            <a:lvl2pPr marL="599025">
              <a:defRPr sz="1820">
                <a:solidFill>
                  <a:schemeClr val="tx2"/>
                </a:solidFill>
              </a:defRPr>
            </a:lvl2pPr>
            <a:lvl3pPr marL="898538" indent="-299513">
              <a:defRPr sz="1560">
                <a:solidFill>
                  <a:schemeClr val="tx2"/>
                </a:solidFill>
              </a:defRPr>
            </a:lvl3pPr>
            <a:lvl4pPr marL="1198050">
              <a:defRPr sz="1300">
                <a:solidFill>
                  <a:schemeClr val="tx2"/>
                </a:solidFill>
              </a:defRPr>
            </a:lvl4pPr>
            <a:lvl5pPr marL="1497563">
              <a:defRPr sz="104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6288000" y="1440000"/>
            <a:ext cx="5347200" cy="474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80">
                <a:solidFill>
                  <a:schemeClr val="tx2"/>
                </a:solidFill>
              </a:defRPr>
            </a:lvl1pPr>
            <a:lvl2pPr marL="599025">
              <a:defRPr sz="1820"/>
            </a:lvl2pPr>
            <a:lvl3pPr marL="898538" indent="-299513">
              <a:defRPr sz="1560"/>
            </a:lvl3pPr>
            <a:lvl4pPr marL="1198050">
              <a:defRPr sz="1300"/>
            </a:lvl4pPr>
            <a:lvl5pPr marL="1497563">
              <a:defRPr sz="104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8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83076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6800" y="1440000"/>
            <a:ext cx="34560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80"/>
              </a:spcAft>
              <a:buFont typeface="Arial" pitchFamily="34" charset="0"/>
              <a:buNone/>
              <a:defRPr sz="182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160000" y="1440000"/>
            <a:ext cx="34560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80"/>
              </a:spcAft>
              <a:buNone/>
              <a:defRPr sz="1820" baseline="0">
                <a:solidFill>
                  <a:schemeClr val="tx2"/>
                </a:solidFill>
              </a:defRPr>
            </a:lvl1pPr>
            <a:lvl2pPr marL="0" indent="0">
              <a:spcAft>
                <a:spcPts val="780"/>
              </a:spcAft>
              <a:buNone/>
              <a:defRPr sz="182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348800" y="1440000"/>
            <a:ext cx="34560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80"/>
              </a:spcAft>
              <a:buFont typeface="Arial" pitchFamily="34" charset="0"/>
              <a:buNone/>
              <a:defRPr sz="182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8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49286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557492" y="1440000"/>
            <a:ext cx="3456000" cy="474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80">
                <a:solidFill>
                  <a:schemeClr val="tx2"/>
                </a:solidFill>
              </a:defRPr>
            </a:lvl1pPr>
            <a:lvl2pPr marL="599025">
              <a:defRPr sz="1820"/>
            </a:lvl2pPr>
            <a:lvl3pPr marL="898538" indent="-299513">
              <a:defRPr sz="1560"/>
            </a:lvl3pPr>
            <a:lvl4pPr marL="1198050">
              <a:defRPr sz="1300"/>
            </a:lvl4pPr>
            <a:lvl5pPr marL="1497563">
              <a:defRPr sz="104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4348800" y="1440000"/>
            <a:ext cx="3456000" cy="474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80">
                <a:solidFill>
                  <a:schemeClr val="tx2"/>
                </a:solidFill>
              </a:defRPr>
            </a:lvl1pPr>
            <a:lvl2pPr marL="599025">
              <a:defRPr sz="1820"/>
            </a:lvl2pPr>
            <a:lvl3pPr marL="898538" indent="-299513">
              <a:defRPr sz="1560"/>
            </a:lvl3pPr>
            <a:lvl4pPr marL="1198050">
              <a:defRPr sz="1300"/>
            </a:lvl4pPr>
            <a:lvl5pPr marL="1497563">
              <a:defRPr sz="104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8160000" y="1440000"/>
            <a:ext cx="3456000" cy="474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80">
                <a:solidFill>
                  <a:schemeClr val="tx2"/>
                </a:solidFill>
              </a:defRPr>
            </a:lvl1pPr>
            <a:lvl2pPr marL="599025">
              <a:defRPr sz="1820"/>
            </a:lvl2pPr>
            <a:lvl3pPr marL="898538" indent="-299513">
              <a:defRPr sz="1560"/>
            </a:lvl3pPr>
            <a:lvl4pPr marL="1198050">
              <a:defRPr sz="1300"/>
            </a:lvl4pPr>
            <a:lvl5pPr marL="1497563">
              <a:defRPr sz="104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8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05249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6800" y="1440000"/>
            <a:ext cx="25248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80"/>
              </a:spcAft>
              <a:buFont typeface="Arial" pitchFamily="34" charset="0"/>
              <a:buNone/>
              <a:defRPr sz="182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259200" y="1440000"/>
            <a:ext cx="25248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80"/>
              </a:spcAft>
              <a:buNone/>
              <a:defRPr sz="1820" baseline="0">
                <a:solidFill>
                  <a:schemeClr val="tx2"/>
                </a:solidFill>
              </a:defRPr>
            </a:lvl1pPr>
            <a:lvl2pPr marL="0" indent="0">
              <a:spcAft>
                <a:spcPts val="780"/>
              </a:spcAft>
              <a:buNone/>
              <a:defRPr sz="182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408000" y="1440000"/>
            <a:ext cx="25248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80"/>
              </a:spcAft>
              <a:buFont typeface="Arial" pitchFamily="34" charset="0"/>
              <a:buNone/>
              <a:defRPr sz="182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9110400" y="1440000"/>
            <a:ext cx="25248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80"/>
              </a:spcAft>
              <a:buNone/>
              <a:defRPr sz="1820" baseline="0">
                <a:solidFill>
                  <a:schemeClr val="tx2"/>
                </a:solidFill>
              </a:defRPr>
            </a:lvl1pPr>
            <a:lvl2pPr marL="0" indent="0">
              <a:spcAft>
                <a:spcPts val="780"/>
              </a:spcAft>
              <a:buNone/>
              <a:defRPr sz="182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8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66093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557492" y="1440000"/>
            <a:ext cx="2524800" cy="474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80">
                <a:solidFill>
                  <a:schemeClr val="tx2"/>
                </a:solidFill>
              </a:defRPr>
            </a:lvl1pPr>
            <a:lvl2pPr marL="599025">
              <a:defRPr sz="1820">
                <a:solidFill>
                  <a:schemeClr val="tx2"/>
                </a:solidFill>
              </a:defRPr>
            </a:lvl2pPr>
            <a:lvl3pPr marL="898538" indent="-299513">
              <a:defRPr sz="1560">
                <a:solidFill>
                  <a:schemeClr val="tx2"/>
                </a:solidFill>
              </a:defRPr>
            </a:lvl3pPr>
            <a:lvl4pPr marL="1198050">
              <a:defRPr sz="1300">
                <a:solidFill>
                  <a:schemeClr val="tx2"/>
                </a:solidFill>
              </a:defRPr>
            </a:lvl4pPr>
            <a:lvl5pPr marL="1497563">
              <a:defRPr sz="104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408000" y="1440000"/>
            <a:ext cx="2524800" cy="474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80">
                <a:solidFill>
                  <a:schemeClr val="tx2"/>
                </a:solidFill>
              </a:defRPr>
            </a:lvl1pPr>
            <a:lvl2pPr marL="599025">
              <a:defRPr sz="1820">
                <a:solidFill>
                  <a:schemeClr val="tx2"/>
                </a:solidFill>
              </a:defRPr>
            </a:lvl2pPr>
            <a:lvl3pPr marL="898538" indent="-299513">
              <a:defRPr sz="1560">
                <a:solidFill>
                  <a:schemeClr val="tx2"/>
                </a:solidFill>
              </a:defRPr>
            </a:lvl3pPr>
            <a:lvl4pPr marL="1198050">
              <a:defRPr sz="1300">
                <a:solidFill>
                  <a:schemeClr val="tx2"/>
                </a:solidFill>
              </a:defRPr>
            </a:lvl4pPr>
            <a:lvl5pPr marL="1497563">
              <a:defRPr sz="104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259200" y="1440000"/>
            <a:ext cx="2524800" cy="474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80">
                <a:solidFill>
                  <a:schemeClr val="tx2"/>
                </a:solidFill>
              </a:defRPr>
            </a:lvl1pPr>
            <a:lvl2pPr marL="599025">
              <a:defRPr sz="1820">
                <a:solidFill>
                  <a:schemeClr val="tx2"/>
                </a:solidFill>
              </a:defRPr>
            </a:lvl2pPr>
            <a:lvl3pPr marL="898538" indent="-299513">
              <a:defRPr sz="1560">
                <a:solidFill>
                  <a:schemeClr val="tx2"/>
                </a:solidFill>
              </a:defRPr>
            </a:lvl3pPr>
            <a:lvl4pPr marL="1198050">
              <a:defRPr sz="1300">
                <a:solidFill>
                  <a:schemeClr val="tx2"/>
                </a:solidFill>
              </a:defRPr>
            </a:lvl4pPr>
            <a:lvl5pPr marL="1497563">
              <a:defRPr sz="104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9110400" y="1440000"/>
            <a:ext cx="2524800" cy="474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80">
                <a:solidFill>
                  <a:schemeClr val="tx2"/>
                </a:solidFill>
              </a:defRPr>
            </a:lvl1pPr>
            <a:lvl2pPr marL="599025">
              <a:defRPr sz="1820">
                <a:solidFill>
                  <a:schemeClr val="tx2"/>
                </a:solidFill>
              </a:defRPr>
            </a:lvl2pPr>
            <a:lvl3pPr marL="898538" indent="-299513">
              <a:defRPr sz="1560">
                <a:solidFill>
                  <a:schemeClr val="tx2"/>
                </a:solidFill>
              </a:defRPr>
            </a:lvl3pPr>
            <a:lvl4pPr marL="1198050">
              <a:defRPr sz="1300">
                <a:solidFill>
                  <a:schemeClr val="tx2"/>
                </a:solidFill>
              </a:defRPr>
            </a:lvl4pPr>
            <a:lvl5pPr marL="1497563">
              <a:defRPr sz="104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5943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8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00719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609600" y="97244"/>
            <a:ext cx="10972800" cy="61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07DAF"/>
              </a:buClr>
              <a:buSzPts val="3000"/>
              <a:buFont typeface="Calibri"/>
              <a:buNone/>
              <a:defRPr>
                <a:solidFill>
                  <a:srgbClr val="007DA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609600" y="1463040"/>
            <a:ext cx="11362267" cy="454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77508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040"/>
              <a:buChar char="•"/>
              <a:defRPr/>
            </a:lvl1pPr>
            <a:lvl2pPr marL="1219170" lvl="1" indent="-46311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870"/>
              <a:buChar char="•"/>
              <a:defRPr/>
            </a:lvl2pPr>
            <a:lvl3pPr marL="1828754" lvl="2" indent="-44872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3pPr>
            <a:lvl4pPr marL="2438339" lvl="3" indent="-43432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530"/>
              <a:buChar char="•"/>
              <a:defRPr/>
            </a:lvl4pPr>
            <a:lvl5pPr marL="3047924" lvl="4" indent="-434328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153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4673600" y="646802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1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9600" y="1200000"/>
            <a:ext cx="11145600" cy="26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8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>
                <a:ea typeface="ヒラギノ角ゴ Pro W3"/>
                <a:cs typeface="ヒラギノ角ゴ Pro W3"/>
              </a:rPr>
              <a:t>Main headline in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lower case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0" y="374109"/>
            <a:ext cx="1440000" cy="233711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556800" y="4079999"/>
            <a:ext cx="11078400" cy="210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0"/>
            </a:lvl1pPr>
            <a:lvl2pPr marL="299513" indent="-297173">
              <a:buFont typeface="Arial" panose="020B0604020202020204" pitchFamily="34" charset="0"/>
              <a:buChar char="•"/>
              <a:defRPr sz="2340"/>
            </a:lvl2pPr>
          </a:lstStyle>
          <a:p>
            <a:pPr lvl="0"/>
            <a:r>
              <a:rPr lang="en-US" dirty="0"/>
              <a:t>Supporting headline in sentence case here </a:t>
            </a:r>
          </a:p>
          <a:p>
            <a:pPr lvl="1"/>
            <a:r>
              <a:rPr lang="en-US" dirty="0"/>
              <a:t>Author/Presenter</a:t>
            </a:r>
          </a:p>
          <a:p>
            <a:pPr lvl="1"/>
            <a:r>
              <a:rPr lang="en-US" dirty="0"/>
              <a:t>DD-MM-YYYY</a:t>
            </a:r>
          </a:p>
        </p:txBody>
      </p:sp>
    </p:spTree>
    <p:extLst>
      <p:ext uri="{BB962C8B-B14F-4D97-AF65-F5344CB8AC3E}">
        <p14:creationId xmlns:p14="http://schemas.microsoft.com/office/powerpoint/2010/main" val="345490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414869" y="6248400"/>
            <a:ext cx="11368617" cy="304800"/>
            <a:chOff x="518474" y="6484973"/>
            <a:chExt cx="8526824" cy="304046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5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426347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9" y="3240618"/>
            <a:ext cx="2321432" cy="376767"/>
          </a:xfrm>
          <a:prstGeom prst="rect">
            <a:avLst/>
          </a:prstGeom>
        </p:spPr>
      </p:pic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1244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preserve="1">
  <p:cSld name="1_Cover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0" y="3045581"/>
            <a:ext cx="12192000" cy="381242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3"/>
          <p:cNvSpPr txBox="1">
            <a:spLocks noGrp="1"/>
          </p:cNvSpPr>
          <p:nvPr>
            <p:ph type="ctrTitle"/>
          </p:nvPr>
        </p:nvSpPr>
        <p:spPr>
          <a:xfrm>
            <a:off x="593575" y="3502525"/>
            <a:ext cx="11057768" cy="78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ubTitle" idx="1"/>
          </p:nvPr>
        </p:nvSpPr>
        <p:spPr>
          <a:xfrm>
            <a:off x="606270" y="4539766"/>
            <a:ext cx="11057772" cy="56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700"/>
              <a:buNone/>
              <a:defRPr sz="2667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870"/>
              <a:buNone/>
              <a:defRPr>
                <a:solidFill>
                  <a:srgbClr val="949494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>
                <a:solidFill>
                  <a:srgbClr val="949494"/>
                </a:solidFill>
              </a:defRPr>
            </a:lvl3pPr>
            <a:lvl4pPr lvl="3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30"/>
              <a:buNone/>
              <a:defRPr>
                <a:solidFill>
                  <a:srgbClr val="949494"/>
                </a:solidFill>
              </a:defRPr>
            </a:lvl4pPr>
            <a:lvl5pPr lvl="4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530"/>
              <a:buNone/>
              <a:defRPr>
                <a:solidFill>
                  <a:srgbClr val="949494"/>
                </a:solidFill>
              </a:defRPr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13" descr="ONF_WITH-GRADI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3314" y="394307"/>
            <a:ext cx="3395463" cy="233438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/>
          <p:nvPr/>
        </p:nvSpPr>
        <p:spPr>
          <a:xfrm>
            <a:off x="10343849" y="174173"/>
            <a:ext cx="1722361" cy="11321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30;p13"/>
          <p:cNvCxnSpPr/>
          <p:nvPr/>
        </p:nvCxnSpPr>
        <p:spPr>
          <a:xfrm>
            <a:off x="0" y="3045580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1072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Opener Slide" type="title" preserve="1">
  <p:cSld name="1_Section Opener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1807442"/>
            <a:ext cx="12192000" cy="3294897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4"/>
          <p:cNvSpPr txBox="1">
            <a:spLocks noGrp="1"/>
          </p:cNvSpPr>
          <p:nvPr>
            <p:ph type="ctrTitle"/>
          </p:nvPr>
        </p:nvSpPr>
        <p:spPr>
          <a:xfrm>
            <a:off x="609600" y="2227246"/>
            <a:ext cx="10972800" cy="78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ubTitle" idx="1"/>
          </p:nvPr>
        </p:nvSpPr>
        <p:spPr>
          <a:xfrm>
            <a:off x="609601" y="3270277"/>
            <a:ext cx="10972800" cy="183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700"/>
              <a:buNone/>
              <a:defRPr sz="2667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870"/>
              <a:buNone/>
              <a:defRPr>
                <a:solidFill>
                  <a:srgbClr val="949494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>
                <a:solidFill>
                  <a:srgbClr val="949494"/>
                </a:solidFill>
              </a:defRPr>
            </a:lvl3pPr>
            <a:lvl4pPr lvl="3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30"/>
              <a:buNone/>
              <a:defRPr>
                <a:solidFill>
                  <a:srgbClr val="949494"/>
                </a:solidFill>
              </a:defRPr>
            </a:lvl4pPr>
            <a:lvl5pPr lvl="4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530"/>
              <a:buNone/>
              <a:defRPr>
                <a:solidFill>
                  <a:srgbClr val="949494"/>
                </a:solidFill>
              </a:defRPr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4673600" y="646802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Google Shape;36;p14"/>
          <p:cNvCxnSpPr/>
          <p:nvPr/>
        </p:nvCxnSpPr>
        <p:spPr>
          <a:xfrm>
            <a:off x="0" y="1807441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14"/>
          <p:cNvCxnSpPr/>
          <p:nvPr/>
        </p:nvCxnSpPr>
        <p:spPr>
          <a:xfrm>
            <a:off x="0" y="5108300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" name="Google Shape;38;p14" descr="ONF_WITH-GRADI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0485" y="394308"/>
            <a:ext cx="1659609" cy="11409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4"/>
          <p:cNvSpPr txBox="1"/>
          <p:nvPr/>
        </p:nvSpPr>
        <p:spPr>
          <a:xfrm>
            <a:off x="10758311" y="6366933"/>
            <a:ext cx="1433687" cy="491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A6A6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6744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Content" preserve="1">
  <p:cSld name="Title, Sub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09600" y="97244"/>
            <a:ext cx="10972800" cy="61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07DAF"/>
              </a:buClr>
              <a:buSzPts val="3000"/>
              <a:buFont typeface="Calibri"/>
              <a:buNone/>
              <a:defRPr>
                <a:solidFill>
                  <a:srgbClr val="007DA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609600" y="1463040"/>
            <a:ext cx="11362267" cy="454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34329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530"/>
              <a:buChar char="•"/>
              <a:defRPr/>
            </a:lvl1pPr>
            <a:lvl2pPr marL="1219170" lvl="1" indent="-434329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530"/>
              <a:buChar char="•"/>
              <a:defRPr/>
            </a:lvl2pPr>
            <a:lvl3pPr marL="1828754" lvl="2" indent="-44872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3pPr>
            <a:lvl4pPr marL="2438339" lvl="3" indent="-43432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530"/>
              <a:buChar char="•"/>
              <a:defRPr/>
            </a:lvl4pPr>
            <a:lvl5pPr marL="3047924" lvl="4" indent="-434328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153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4673600" y="646802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609600" y="716491"/>
            <a:ext cx="10972800" cy="57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870"/>
              <a:buFont typeface="Calibri"/>
              <a:buNone/>
              <a:defRPr sz="2933">
                <a:solidFill>
                  <a:srgbClr val="007DAF"/>
                </a:solidFill>
              </a:defRPr>
            </a:lvl1pPr>
            <a:lvl2pPr marL="1219170" lvl="1" indent="-434329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530"/>
              <a:buChar char="•"/>
              <a:defRPr/>
            </a:lvl2pPr>
            <a:lvl3pPr marL="1828754" lvl="2" indent="-43432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•"/>
              <a:defRPr/>
            </a:lvl3pPr>
            <a:lvl4pPr marL="2438339" lvl="3" indent="-43432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30"/>
              <a:buChar char="•"/>
              <a:defRPr/>
            </a:lvl4pPr>
            <a:lvl5pPr marL="3047924" lvl="4" indent="-434328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53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82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09600" y="97244"/>
            <a:ext cx="10972800" cy="96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4673600" y="64651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preserve="1">
  <p:cSld name="Title and Sub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609600" y="97244"/>
            <a:ext cx="10972800" cy="61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07DAF"/>
              </a:buClr>
              <a:buSzPts val="3000"/>
              <a:buFont typeface="Calibri"/>
              <a:buNone/>
              <a:defRPr>
                <a:solidFill>
                  <a:srgbClr val="007DA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4673600" y="646802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609600" y="726138"/>
            <a:ext cx="10972800" cy="57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870"/>
              <a:buFont typeface="Calibri"/>
              <a:buNone/>
              <a:defRPr sz="2933">
                <a:solidFill>
                  <a:srgbClr val="007DAF"/>
                </a:solidFill>
              </a:defRPr>
            </a:lvl1pPr>
            <a:lvl2pPr marL="1219170" lvl="1" indent="-434329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530"/>
              <a:buChar char="•"/>
              <a:defRPr/>
            </a:lvl2pPr>
            <a:lvl3pPr marL="1828754" lvl="2" indent="-43432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•"/>
              <a:defRPr/>
            </a:lvl3pPr>
            <a:lvl4pPr marL="2438339" lvl="3" indent="-43432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30"/>
              <a:buChar char="•"/>
              <a:defRPr/>
            </a:lvl4pPr>
            <a:lvl5pPr marL="3047924" lvl="4" indent="-434328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53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01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Only" preserve="1">
  <p:cSld name="Logo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4673600" y="64651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1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0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0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09600" y="97244"/>
            <a:ext cx="10972800" cy="61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09600" y="1463040"/>
            <a:ext cx="11362267" cy="454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4673600" y="64651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oogle Shape;13;p10" descr="ONF_NO-TAG_WITH-GRADIENT.png"/>
          <p:cNvPicPr preferRelativeResize="0"/>
          <p:nvPr/>
        </p:nvPicPr>
        <p:blipFill rotWithShape="1">
          <a:blip r:embed="rId12">
            <a:alphaModFix/>
          </a:blip>
          <a:srcRect b="-11458"/>
          <a:stretch/>
        </p:blipFill>
        <p:spPr>
          <a:xfrm>
            <a:off x="10814757" y="6461760"/>
            <a:ext cx="12192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302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56800" y="374651"/>
            <a:ext cx="11078400" cy="4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558803" y="6425557"/>
            <a:ext cx="192616" cy="16004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fld id="{71245D3D-131A-47D1-B100-B33219007AD2}" type="slidenum">
              <a:rPr lang="en-GB" sz="104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 sz="1300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000" y="6425340"/>
            <a:ext cx="2400000" cy="160044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594345">
              <a:spcBef>
                <a:spcPct val="0"/>
              </a:spcBef>
            </a:pPr>
            <a:r>
              <a:rPr lang="en-GB" sz="104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2017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40">
                <a:solidFill>
                  <a:schemeClr val="tx2"/>
                </a:solidFill>
                <a:latin typeface="+mn-lt"/>
              </a:defRPr>
            </a:lvl1pPr>
          </a:lstStyle>
          <a:p>
            <a:pPr defTabSz="594345">
              <a:spcBef>
                <a:spcPct val="0"/>
              </a:spcBef>
            </a:pPr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00" y="6408002"/>
            <a:ext cx="921600" cy="148796"/>
          </a:xfrm>
          <a:prstGeom prst="rect">
            <a:avLst/>
          </a:prstGeom>
        </p:spPr>
      </p:pic>
      <p:sp>
        <p:nvSpPr>
          <p:cNvPr id="4" name="MSIPCMContentMarking" descr="{&quot;HashCode&quot;:-1699574231,&quot;Placement&quot;:&quot;Footer&quot;,&quot;Top&quot;:523.380066,&quot;Left&quot;:0.0,&quot;SlideWidth&quot;:960,&quot;SlideHeight&quot;:540}">
            <a:extLst>
              <a:ext uri="{FF2B5EF4-FFF2-40B4-BE49-F238E27FC236}">
                <a16:creationId xmlns:a16="http://schemas.microsoft.com/office/drawing/2014/main" id="{293BCA1F-A634-3D5D-7F09-FB4F99C2D77C}"/>
              </a:ext>
            </a:extLst>
          </p:cNvPr>
          <p:cNvSpPr txBox="1"/>
          <p:nvPr userDrawn="1"/>
        </p:nvSpPr>
        <p:spPr>
          <a:xfrm>
            <a:off x="0" y="6646927"/>
            <a:ext cx="619703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  <a:ea typeface="Nokia Pure Text" panose="020B0503020202020204" pitchFamily="34" charset="0"/>
                <a:cs typeface="Nokia Pure Headline Light"/>
              </a:rPr>
              <a:t>C2 General</a:t>
            </a:r>
            <a:endParaRPr lang="en-US" sz="700" dirty="0">
              <a:solidFill>
                <a:srgbClr val="000000"/>
              </a:solidFill>
              <a:latin typeface="Calibri" panose="020F0502020204030204" pitchFamily="34" charset="0"/>
              <a:ea typeface="Nokia Pure Text" panose="020B0503020202020204" pitchFamily="34" charset="0"/>
              <a:cs typeface="Nokia Pure Headline Light"/>
            </a:endParaRPr>
          </a:p>
        </p:txBody>
      </p:sp>
    </p:spTree>
    <p:extLst>
      <p:ext uri="{BB962C8B-B14F-4D97-AF65-F5344CB8AC3E}">
        <p14:creationId xmlns:p14="http://schemas.microsoft.com/office/powerpoint/2010/main" val="99400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2" r:id="rId12"/>
  </p:sldLayoutIdLst>
  <p:hf sldNum="0" hdr="0" dt="0"/>
  <p:txStyles>
    <p:titleStyle>
      <a:lvl1pPr algn="l" defTabSz="594345" rtl="0" eaLnBrk="1" fontAlgn="base" hangingPunct="1">
        <a:spcBef>
          <a:spcPct val="0"/>
        </a:spcBef>
        <a:spcAft>
          <a:spcPct val="0"/>
        </a:spcAft>
        <a:defRPr sz="26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594345" rtl="0" eaLnBrk="1" fontAlgn="base" hangingPunct="1">
        <a:spcBef>
          <a:spcPct val="0"/>
        </a:spcBef>
        <a:spcAft>
          <a:spcPct val="0"/>
        </a:spcAft>
        <a:defRPr sz="572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594345" rtl="0" eaLnBrk="1" fontAlgn="base" hangingPunct="1">
        <a:spcBef>
          <a:spcPct val="0"/>
        </a:spcBef>
        <a:spcAft>
          <a:spcPct val="0"/>
        </a:spcAft>
        <a:defRPr sz="572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594345" rtl="0" eaLnBrk="1" fontAlgn="base" hangingPunct="1">
        <a:spcBef>
          <a:spcPct val="0"/>
        </a:spcBef>
        <a:spcAft>
          <a:spcPct val="0"/>
        </a:spcAft>
        <a:defRPr sz="572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594345" rtl="0" eaLnBrk="1" fontAlgn="base" hangingPunct="1">
        <a:spcBef>
          <a:spcPct val="0"/>
        </a:spcBef>
        <a:spcAft>
          <a:spcPct val="0"/>
        </a:spcAft>
        <a:defRPr sz="572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594345" algn="l" defTabSz="59434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1188690" algn="l" defTabSz="59434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783035" algn="l" defTabSz="59434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2377381" algn="l" defTabSz="59434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99237" indent="-299237" algn="l" defTabSz="594345" rtl="0" eaLnBrk="1" fontAlgn="base" hangingPunct="1">
        <a:spcBef>
          <a:spcPct val="0"/>
        </a:spcBef>
        <a:spcAft>
          <a:spcPts val="780"/>
        </a:spcAft>
        <a:buFont typeface="Arial" charset="0"/>
        <a:buChar char="•"/>
        <a:defRPr sz="416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596409" indent="-297173" algn="l" defTabSz="594345" rtl="0" eaLnBrk="1" fontAlgn="base" hangingPunct="1">
        <a:spcBef>
          <a:spcPct val="0"/>
        </a:spcBef>
        <a:spcAft>
          <a:spcPts val="780"/>
        </a:spcAft>
        <a:buFont typeface="Lucida Grande"/>
        <a:buChar char="-"/>
        <a:defRPr sz="364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889455" indent="-293046" algn="l" defTabSz="594345" rtl="0" eaLnBrk="1" fontAlgn="base" hangingPunct="1">
        <a:spcBef>
          <a:spcPct val="0"/>
        </a:spcBef>
        <a:spcAft>
          <a:spcPts val="780"/>
        </a:spcAft>
        <a:buFont typeface="Arial" charset="0"/>
        <a:buChar char="•"/>
        <a:defRPr sz="312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1186628" indent="-297173" algn="l" defTabSz="594345" rtl="0" eaLnBrk="1" fontAlgn="base" hangingPunct="1">
        <a:spcBef>
          <a:spcPct val="0"/>
        </a:spcBef>
        <a:spcAft>
          <a:spcPts val="780"/>
        </a:spcAft>
        <a:buFont typeface="Lucida Grande"/>
        <a:buChar char="-"/>
        <a:defRPr sz="26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485863" indent="-299237" algn="l" defTabSz="594345" rtl="0" eaLnBrk="1" fontAlgn="base" hangingPunct="1">
        <a:spcBef>
          <a:spcPct val="0"/>
        </a:spcBef>
        <a:spcAft>
          <a:spcPts val="780"/>
        </a:spcAft>
        <a:buFont typeface="Arial" charset="0"/>
        <a:buChar char="•"/>
        <a:defRPr sz="26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3268898" indent="-297173" algn="l" defTabSz="5943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3243" indent="-297173" algn="l" defTabSz="5943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7589" indent="-297173" algn="l" defTabSz="5943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1934" indent="-297173" algn="l" defTabSz="5943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34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algn="l" defTabSz="59434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690" algn="l" defTabSz="59434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3035" algn="l" defTabSz="59434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7381" algn="l" defTabSz="59434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71726" algn="l" defTabSz="59434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71" algn="l" defTabSz="59434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60416" algn="l" defTabSz="59434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4761" algn="l" defTabSz="59434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6546-604A-2840-22F3-7C6B70128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75" y="3060702"/>
            <a:ext cx="11057768" cy="1485366"/>
          </a:xfrm>
        </p:spPr>
        <p:txBody>
          <a:bodyPr/>
          <a:lstStyle/>
          <a:p>
            <a:r>
              <a:rPr lang="en-GB" sz="4270" dirty="0">
                <a:effectLst/>
                <a:latin typeface="Calibri" panose="020F0502020204030204" pitchFamily="34" charset="0"/>
              </a:rPr>
              <a:t>Disaggregation Insights, Challenges, State of the Industry </a:t>
            </a:r>
            <a:endParaRPr lang="en-GB" sz="427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C7EC5-F9A0-0402-2078-08C321AC7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14" y="4633820"/>
            <a:ext cx="11057772" cy="2224180"/>
          </a:xfrm>
        </p:spPr>
        <p:txBody>
          <a:bodyPr>
            <a:normAutofit/>
          </a:bodyPr>
          <a:lstStyle/>
          <a:p>
            <a:r>
              <a:rPr lang="en-US" dirty="0"/>
              <a:t>An Interview with a Subject Matter Expert, Paul Gunning</a:t>
            </a:r>
          </a:p>
          <a:p>
            <a:r>
              <a:rPr lang="en-US" dirty="0"/>
              <a:t>Broadband Meetup, October 19th, 2023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BEE274-C95C-EC3F-F6CF-95CFE448BDE6}"/>
              </a:ext>
            </a:extLst>
          </p:cNvPr>
          <p:cNvGrpSpPr/>
          <p:nvPr/>
        </p:nvGrpSpPr>
        <p:grpSpPr>
          <a:xfrm>
            <a:off x="806067" y="626704"/>
            <a:ext cx="1509587" cy="2179229"/>
            <a:chOff x="1256990" y="2161031"/>
            <a:chExt cx="1132190" cy="1634422"/>
          </a:xfrm>
        </p:grpSpPr>
        <p:pic>
          <p:nvPicPr>
            <p:cNvPr id="5" name="Picture 4" descr="A person wearing glasses and a grey sweater&#10;&#10;Description automatically generated">
              <a:extLst>
                <a:ext uri="{FF2B5EF4-FFF2-40B4-BE49-F238E27FC236}">
                  <a16:creationId xmlns:a16="http://schemas.microsoft.com/office/drawing/2014/main" id="{3D4C8F3F-19D8-9CCD-CDA4-7620C2E4C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7498" y="2161031"/>
              <a:ext cx="1011174" cy="1011174"/>
            </a:xfrm>
            <a:prstGeom prst="ellipse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111822-8CB9-FDF7-1E6B-2B6305F4A48D}"/>
                </a:ext>
              </a:extLst>
            </p:cNvPr>
            <p:cNvSpPr txBox="1"/>
            <p:nvPr/>
          </p:nvSpPr>
          <p:spPr>
            <a:xfrm>
              <a:off x="1256990" y="3172205"/>
              <a:ext cx="1132190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Paul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Gunning</a:t>
              </a:r>
            </a:p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BT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43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450A1-2F0B-AD4E-B3DE-6F0DA8E44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i="1" dirty="0">
                <a:latin typeface="+mn-lt"/>
              </a:rPr>
              <a:t>How do operators navigate this space to build for the networks of tomorrow?</a:t>
            </a:r>
          </a:p>
          <a:p>
            <a:endParaRPr lang="en-GB" b="1" i="1" dirty="0">
              <a:latin typeface="+mn-lt"/>
              <a:ea typeface="Arial" panose="020B0604020202020204" pitchFamily="34" charset="0"/>
            </a:endParaRPr>
          </a:p>
          <a:p>
            <a:r>
              <a:rPr lang="en-GB" b="1" i="1" dirty="0">
                <a:latin typeface="+mn-lt"/>
                <a:ea typeface="Arial" panose="020B0604020202020204" pitchFamily="34" charset="0"/>
              </a:rPr>
              <a:t>What’s been happening in BT with respect to Disaggregation projects ?</a:t>
            </a:r>
          </a:p>
          <a:p>
            <a:endParaRPr lang="en-GB" b="1" i="1" dirty="0">
              <a:latin typeface="+mn-lt"/>
              <a:ea typeface="Arial" panose="020B0604020202020204" pitchFamily="34" charset="0"/>
            </a:endParaRPr>
          </a:p>
          <a:p>
            <a:r>
              <a:rPr lang="en-GB" b="1" i="1" dirty="0">
                <a:latin typeface="+mn-lt"/>
                <a:ea typeface="Arial" panose="020B0604020202020204" pitchFamily="34" charset="0"/>
              </a:rPr>
              <a:t>What are the challenges that are you currently facing with the business case for disaggregated solutions</a:t>
            </a:r>
            <a:r>
              <a:rPr lang="en-GB" b="1" dirty="0">
                <a:effectLst/>
                <a:latin typeface="+mn-lt"/>
              </a:rPr>
              <a:t> </a:t>
            </a:r>
            <a:endParaRPr lang="en-GB" b="1" i="1" dirty="0">
              <a:latin typeface="+mn-lt"/>
              <a:ea typeface="Arial" panose="020B0604020202020204" pitchFamily="34" charset="0"/>
            </a:endParaRPr>
          </a:p>
          <a:p>
            <a:endParaRPr lang="en-GB" b="1" i="1" dirty="0">
              <a:latin typeface="+mn-lt"/>
              <a:ea typeface="Arial" panose="020B0604020202020204" pitchFamily="34" charset="0"/>
            </a:endParaRPr>
          </a:p>
          <a:p>
            <a:r>
              <a:rPr lang="en-GB" b="1" i="1" dirty="0">
                <a:latin typeface="+mn-lt"/>
                <a:ea typeface="Arial" panose="020B0604020202020204" pitchFamily="34" charset="0"/>
              </a:rPr>
              <a:t>With more nascent technologies such as BNG CUPS, </a:t>
            </a:r>
            <a:r>
              <a:rPr lang="en-GB" b="1" i="1" dirty="0" err="1">
                <a:latin typeface="+mn-lt"/>
                <a:ea typeface="Arial" panose="020B0604020202020204" pitchFamily="34" charset="0"/>
              </a:rPr>
              <a:t>OpenOLT</a:t>
            </a:r>
            <a:r>
              <a:rPr lang="en-GB" b="1" i="1" dirty="0">
                <a:latin typeface="+mn-lt"/>
                <a:ea typeface="Arial" panose="020B0604020202020204" pitchFamily="34" charset="0"/>
              </a:rPr>
              <a:t> &amp; VOLTHA becoming topics of great interest from the industry, how can the industry ensure that requirements defined by SDO’s such as the BBF and TIP match what operators like [BT] and</a:t>
            </a:r>
            <a:r>
              <a:rPr lang="en-GB" b="1" dirty="0">
                <a:effectLst/>
                <a:latin typeface="+mn-lt"/>
              </a:rPr>
              <a:t> others need?</a:t>
            </a:r>
            <a:endParaRPr lang="en-GB" b="1" i="1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0FD38F-4F7B-EAA9-F487-26459E47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Questions</a:t>
            </a:r>
          </a:p>
        </p:txBody>
      </p:sp>
    </p:spTree>
    <p:extLst>
      <p:ext uri="{BB962C8B-B14F-4D97-AF65-F5344CB8AC3E}">
        <p14:creationId xmlns:p14="http://schemas.microsoft.com/office/powerpoint/2010/main" val="355703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9B272-6469-116B-044C-ABC1DAD80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216" y="1504739"/>
            <a:ext cx="5680108" cy="4404742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Where have we come from?</a:t>
            </a:r>
          </a:p>
          <a:p>
            <a:pPr lvl="1"/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Traditional architecture of monolithic devices and centralized deployments</a:t>
            </a:r>
          </a:p>
          <a:p>
            <a:pPr lvl="1"/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 device built for high subscriber count </a:t>
            </a:r>
            <a:r>
              <a:rPr lang="en-US" sz="1400" b="1" u="sng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</a:t>
            </a:r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capacity</a:t>
            </a:r>
          </a:p>
          <a:p>
            <a:pPr lvl="1"/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Deployed at Data Centre/Large POPs (centralized deployment models)</a:t>
            </a:r>
          </a:p>
          <a:p>
            <a:pPr lvl="1"/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Large platform feature-set (e.g. PE routing functionality + BNG)</a:t>
            </a:r>
          </a:p>
          <a:p>
            <a:r>
              <a:rPr lang="en-US" sz="1600" b="1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Use Cases have changed this landscape</a:t>
            </a:r>
          </a:p>
          <a:p>
            <a:pPr lvl="1"/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In-line vs Service-only BNG deployment models</a:t>
            </a:r>
          </a:p>
          <a:p>
            <a:pPr lvl="1"/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Distributed deployment models (smaller POPs)</a:t>
            </a:r>
          </a:p>
          <a:p>
            <a:pPr lvl="1"/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BNG Resiliency</a:t>
            </a:r>
            <a:endParaRPr lang="en-US" sz="1200" dirty="0">
              <a:solidFill>
                <a:srgbClr val="24252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r>
              <a:rPr lang="en-US" sz="1600" b="1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even further with technology evolution</a:t>
            </a:r>
          </a:p>
          <a:p>
            <a:pPr lvl="1"/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Device form factor enhancements (More Gbps per RU!)</a:t>
            </a:r>
          </a:p>
          <a:p>
            <a:pPr lvl="1"/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New Service Architectures (</a:t>
            </a:r>
            <a:r>
              <a:rPr lang="en-US" sz="1400" dirty="0" err="1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vBNG</a:t>
            </a:r>
            <a:r>
              <a:rPr lang="en-US" sz="1400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CUPS)</a:t>
            </a:r>
          </a:p>
          <a:p>
            <a:pPr lvl="1"/>
            <a:endParaRPr lang="en-US" sz="1400" dirty="0">
              <a:solidFill>
                <a:srgbClr val="24252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indent="0">
              <a:buNone/>
            </a:pPr>
            <a:r>
              <a:rPr lang="en-US" sz="1500" b="1" i="1" dirty="0">
                <a:solidFill>
                  <a:srgbClr val="24252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 an operator, how does one navigate this space in order to build for the networks of tomorrow?</a:t>
            </a:r>
          </a:p>
          <a:p>
            <a:pPr marL="0" indent="0">
              <a:buNone/>
            </a:pPr>
            <a:endParaRPr lang="en-US" sz="1400" dirty="0">
              <a:solidFill>
                <a:srgbClr val="24252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lvl="2"/>
            <a:endParaRPr lang="en-US" sz="1067" dirty="0">
              <a:solidFill>
                <a:srgbClr val="24252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48115F-0590-DD3E-8132-EFAB759C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BNG Deployments – State of Play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A3FA3153-6D84-C69A-55CC-5B390EED8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672" y="1420350"/>
            <a:ext cx="5954416" cy="2537905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73A45507-6C9D-FD6D-9C05-CAC4986EE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677" y="4240385"/>
            <a:ext cx="2603655" cy="2394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369D52-1F58-349F-924A-5079FC4CAF4B}"/>
              </a:ext>
            </a:extLst>
          </p:cNvPr>
          <p:cNvSpPr txBox="1"/>
          <p:nvPr/>
        </p:nvSpPr>
        <p:spPr>
          <a:xfrm>
            <a:off x="282216" y="626558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FYUZ 2023, Madrid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D15AF9-A2C2-862D-7FF3-56A690193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9F53E-9C4F-3C44-D286-7DB32B80494D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465888"/>
            <a:ext cx="2844800" cy="365125"/>
          </a:xfrm>
        </p:spPr>
        <p:txBody>
          <a:bodyPr/>
          <a:lstStyle/>
          <a:p>
            <a:fld id="{CD963ECF-AE8F-3246-B567-D0675C4451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39108"/>
      </p:ext>
    </p:extLst>
  </p:cSld>
  <p:clrMapOvr>
    <a:masterClrMapping/>
  </p:clrMapOvr>
</p:sld>
</file>

<file path=ppt/theme/theme1.xml><?xml version="1.0" encoding="utf-8"?>
<a:theme xmlns:a="http://schemas.openxmlformats.org/drawingml/2006/main" name="2_ONF_100317">
  <a:themeElements>
    <a:clrScheme name="Custom 99">
      <a:dk1>
        <a:srgbClr val="4B4B4B"/>
      </a:dk1>
      <a:lt1>
        <a:srgbClr val="FFFFFF"/>
      </a:lt1>
      <a:dk2>
        <a:srgbClr val="004B7D"/>
      </a:dk2>
      <a:lt2>
        <a:srgbClr val="00CCFF"/>
      </a:lt2>
      <a:accent1>
        <a:srgbClr val="339966"/>
      </a:accent1>
      <a:accent2>
        <a:srgbClr val="CC3333"/>
      </a:accent2>
      <a:accent3>
        <a:srgbClr val="007DCC"/>
      </a:accent3>
      <a:accent4>
        <a:srgbClr val="664B97"/>
      </a:accent4>
      <a:accent5>
        <a:srgbClr val="FFAF00"/>
      </a:accent5>
      <a:accent6>
        <a:srgbClr val="CC6600"/>
      </a:accent6>
      <a:hlink>
        <a:srgbClr val="004B7D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RP_PPT_Temp_Pure_V31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2" id="{951C4602-BFD9-44A5-A09E-F19B207BCBD1}" vid="{F8BAFD54-3C67-47E1-8A9B-52B9853098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251</Words>
  <Application>Microsoft Macintosh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Corbel</vt:lpstr>
      <vt:lpstr>Lucida Grande</vt:lpstr>
      <vt:lpstr>Montserrat</vt:lpstr>
      <vt:lpstr>Montserrat Light</vt:lpstr>
      <vt:lpstr>Nokia Pure Headline Light</vt:lpstr>
      <vt:lpstr>Nokia Pure Headline Ultra Light</vt:lpstr>
      <vt:lpstr>Nokia Pure Text Light</vt:lpstr>
      <vt:lpstr>Wingdings</vt:lpstr>
      <vt:lpstr>2_ONF_100317</vt:lpstr>
      <vt:lpstr>4_CORP_PPT_Temp_Pure_V31</vt:lpstr>
      <vt:lpstr>Disaggregation Insights, Challenges, State of the Industry </vt:lpstr>
      <vt:lpstr>Industry Questions</vt:lpstr>
      <vt:lpstr>Example: BNG Deployments – State of Play</vt:lpstr>
      <vt:lpstr>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Denise Barton</cp:lastModifiedBy>
  <cp:revision>360</cp:revision>
  <dcterms:created xsi:type="dcterms:W3CDTF">2018-11-16T17:16:29Z</dcterms:created>
  <dcterms:modified xsi:type="dcterms:W3CDTF">2023-10-18T13:08:43Z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a00c31-701e-4223-8b9c-13bd86c6a24f_Enabled">
    <vt:lpwstr>true</vt:lpwstr>
  </property>
  <property fmtid="{D5CDD505-2E9C-101B-9397-08002B2CF9AE}" pid="3" name="MSIP_Label_8aa00c31-701e-4223-8b9c-13bd86c6a24f_SetDate">
    <vt:lpwstr>2023-05-31T10:34:45Z</vt:lpwstr>
  </property>
  <property fmtid="{D5CDD505-2E9C-101B-9397-08002B2CF9AE}" pid="4" name="MSIP_Label_8aa00c31-701e-4223-8b9c-13bd86c6a24f_Method">
    <vt:lpwstr>Standard</vt:lpwstr>
  </property>
  <property fmtid="{D5CDD505-2E9C-101B-9397-08002B2CF9AE}" pid="5" name="MSIP_Label_8aa00c31-701e-4223-8b9c-13bd86c6a24f_Name">
    <vt:lpwstr>8aa00c31-701e-4223-8b9c-13bd86c6a24f</vt:lpwstr>
  </property>
  <property fmtid="{D5CDD505-2E9C-101B-9397-08002B2CF9AE}" pid="6" name="MSIP_Label_8aa00c31-701e-4223-8b9c-13bd86c6a24f_SiteId">
    <vt:lpwstr>d05e4a96-dcd9-4c15-a71a-9c868da4f308</vt:lpwstr>
  </property>
  <property fmtid="{D5CDD505-2E9C-101B-9397-08002B2CF9AE}" pid="7" name="MSIP_Label_8aa00c31-701e-4223-8b9c-13bd86c6a24f_ActionId">
    <vt:lpwstr>ed235396-9d89-450c-a47a-5022d9845cce</vt:lpwstr>
  </property>
  <property fmtid="{D5CDD505-2E9C-101B-9397-08002B2CF9AE}" pid="8" name="MSIP_Label_8aa00c31-701e-4223-8b9c-13bd86c6a24f_ContentBits">
    <vt:lpwstr>0</vt:lpwstr>
  </property>
  <property fmtid="{D5CDD505-2E9C-101B-9397-08002B2CF9AE}" pid="9" name="MSIP_Label_0359f705-2ba0-454b-9cfc-6ce5bcaac040_Enabled">
    <vt:lpwstr>true</vt:lpwstr>
  </property>
  <property fmtid="{D5CDD505-2E9C-101B-9397-08002B2CF9AE}" pid="10" name="MSIP_Label_0359f705-2ba0-454b-9cfc-6ce5bcaac040_SetDate">
    <vt:lpwstr>2023-08-23T12:25:15Z</vt:lpwstr>
  </property>
  <property fmtid="{D5CDD505-2E9C-101B-9397-08002B2CF9AE}" pid="11" name="MSIP_Label_0359f705-2ba0-454b-9cfc-6ce5bcaac040_Method">
    <vt:lpwstr>Standard</vt:lpwstr>
  </property>
  <property fmtid="{D5CDD505-2E9C-101B-9397-08002B2CF9AE}" pid="12" name="MSIP_Label_0359f705-2ba0-454b-9cfc-6ce5bcaac040_Name">
    <vt:lpwstr>0359f705-2ba0-454b-9cfc-6ce5bcaac040</vt:lpwstr>
  </property>
  <property fmtid="{D5CDD505-2E9C-101B-9397-08002B2CF9AE}" pid="13" name="MSIP_Label_0359f705-2ba0-454b-9cfc-6ce5bcaac040_SiteId">
    <vt:lpwstr>68283f3b-8487-4c86-adb3-a5228f18b893</vt:lpwstr>
  </property>
  <property fmtid="{D5CDD505-2E9C-101B-9397-08002B2CF9AE}" pid="14" name="MSIP_Label_0359f705-2ba0-454b-9cfc-6ce5bcaac040_ActionId">
    <vt:lpwstr>e88acfee-c31f-44b2-af96-64b6563e6db5</vt:lpwstr>
  </property>
  <property fmtid="{D5CDD505-2E9C-101B-9397-08002B2CF9AE}" pid="15" name="MSIP_Label_0359f705-2ba0-454b-9cfc-6ce5bcaac040_ContentBits">
    <vt:lpwstr>2</vt:lpwstr>
  </property>
</Properties>
</file>